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7" r:id="rId4"/>
    <p:sldId id="258" r:id="rId5"/>
    <p:sldId id="259" r:id="rId6"/>
    <p:sldId id="260" r:id="rId7"/>
    <p:sldId id="261" r:id="rId8"/>
    <p:sldId id="262" r:id="rId9"/>
    <p:sldId id="293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5" r:id="rId20"/>
    <p:sldId id="306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5" r:id="rId37"/>
    <p:sldId id="326" r:id="rId3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70FD37"/>
    <a:srgbClr val="49CCEB"/>
    <a:srgbClr val="66CE77"/>
    <a:srgbClr val="CC68C5"/>
    <a:srgbClr val="FB39AC"/>
    <a:srgbClr val="6C39FB"/>
    <a:srgbClr val="8883B1"/>
    <a:srgbClr val="3BF95B"/>
    <a:srgbClr val="F53FF9"/>
    <a:srgbClr val="5B8E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28" name="ตัวยึดวันที่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17" name="ตัวยึดท้ายกระดา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9" name="ตัวยึดหมายเลขภาพนิ่ง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th-TH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คลิกไอคอนเพื่อเพิ่มรูปภาพ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ตัวยึดชื่อเรื่อง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ยึดข้อความ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ยึดวันที่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7BD25C-2385-4DB9-B49B-FF7AA6D2D60D}" type="datetimeFigureOut">
              <a:rPr lang="th-TH" smtClean="0"/>
              <a:pPr/>
              <a:t>06/12/55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ตัวยึด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CA7850-7E09-4162-AE51-8B362B1C4821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36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  <a:prstGeom prst="ellipse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dirty="0" smtClean="0">
                <a:solidFill>
                  <a:srgbClr val="FF33CC"/>
                </a:solidFill>
              </a:rPr>
              <a:t>สมาชิก มัธยมศึกษาปีที่2/1</a:t>
            </a:r>
            <a:endParaRPr lang="th-TH" dirty="0">
              <a:solidFill>
                <a:srgbClr val="FF33CC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h-TH" sz="3600" dirty="0" smtClean="0">
                <a:latin typeface="Angsana New" pitchFamily="18" charset="-34"/>
              </a:rPr>
              <a:t>วิชา การนำเสนองาน</a:t>
            </a:r>
          </a:p>
          <a:p>
            <a:r>
              <a:rPr lang="th-TH" sz="3600" dirty="0" smtClean="0">
                <a:latin typeface="Angsana New" pitchFamily="18" charset="-34"/>
              </a:rPr>
              <a:t>กลุ่มสาระการเรียนรู้การงานอาชีพและเทคโนโลยี</a:t>
            </a:r>
          </a:p>
          <a:p>
            <a:endParaRPr lang="th-TH" dirty="0"/>
          </a:p>
        </p:txBody>
      </p:sp>
      <p:sp>
        <p:nvSpPr>
          <p:cNvPr id="4" name="ปุ่มปฏิบัติการ: ไปข้างหน้าหรือถัดไป 3">
            <a:hlinkClick r:id="rId2" action="ppaction://hlinksldjump" highlightClick="1"/>
          </p:cNvPr>
          <p:cNvSpPr/>
          <p:nvPr/>
        </p:nvSpPr>
        <p:spPr>
          <a:xfrm>
            <a:off x="8143900" y="6215082"/>
            <a:ext cx="642942" cy="428628"/>
          </a:xfrm>
          <a:prstGeom prst="actionButtonForwardNex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4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ณัฐ</a:t>
            </a:r>
            <a:r>
              <a:rPr lang="th-TH" dirty="0" smtClean="0"/>
              <a:t>นนท์ ทองคำ ชื่อเล่น     </a:t>
            </a:r>
            <a:r>
              <a:rPr lang="th-TH" dirty="0" err="1" smtClean="0"/>
              <a:t>ท๊</a:t>
            </a:r>
            <a:r>
              <a:rPr lang="th-TH" dirty="0" smtClean="0"/>
              <a:t>อป</a:t>
            </a:r>
          </a:p>
          <a:p>
            <a:r>
              <a:rPr lang="th-TH" dirty="0" smtClean="0"/>
              <a:t>เกิดวันที่ 28 เมษายน 2541       อายุ  14 ปี</a:t>
            </a:r>
          </a:p>
          <a:p>
            <a:r>
              <a:rPr lang="th-TH" dirty="0" smtClean="0"/>
              <a:t>ส่วนสูง 168 เซนติเมตร </a:t>
            </a:r>
          </a:p>
          <a:p>
            <a:r>
              <a:rPr lang="th-TH" dirty="0" smtClean="0"/>
              <a:t>น้ำหนัก 52 กิโลกรัม</a:t>
            </a:r>
          </a:p>
          <a:p>
            <a:r>
              <a:rPr lang="th-TH" dirty="0" smtClean="0"/>
              <a:t>อาหารที่ชอบ ไก่ทอด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นักกีฬาตะกร้อ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19031_354851747943365_524164618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3836467" cy="3734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642942" cy="428628"/>
          </a:xfrm>
          <a:prstGeom prst="actionButtonForwardNext">
            <a:avLst/>
          </a:prstGeom>
          <a:solidFill>
            <a:srgbClr val="93A2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5929330"/>
            <a:ext cx="571504" cy="571504"/>
          </a:xfrm>
          <a:prstGeom prst="actionButtonBackPrevious">
            <a:avLst/>
          </a:prstGeom>
          <a:solidFill>
            <a:srgbClr val="B822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5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 </a:t>
            </a:r>
            <a:r>
              <a:rPr lang="th-TH" dirty="0" err="1" smtClean="0"/>
              <a:t>ณพ</a:t>
            </a:r>
            <a:r>
              <a:rPr lang="th-TH" dirty="0" smtClean="0"/>
              <a:t>วุฒิ เบี้ยวทุ่งน้อย      ชื่อเล่น </a:t>
            </a:r>
            <a:r>
              <a:rPr lang="th-TH" dirty="0" err="1" smtClean="0"/>
              <a:t>ณพ</a:t>
            </a:r>
            <a:endParaRPr lang="th-TH" dirty="0" smtClean="0"/>
          </a:p>
          <a:p>
            <a:r>
              <a:rPr lang="th-TH" dirty="0" smtClean="0"/>
              <a:t>เกิดวันที่ 1 มิถุนายน 2541        อายุ 14 ปี</a:t>
            </a:r>
          </a:p>
          <a:p>
            <a:r>
              <a:rPr lang="th-TH" dirty="0" smtClean="0"/>
              <a:t>ส่วนสูง 151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สุนัข</a:t>
            </a:r>
            <a:r>
              <a:rPr lang="en-US" dirty="0" smtClean="0"/>
              <a:t> – </a:t>
            </a:r>
            <a:r>
              <a:rPr lang="th-TH" dirty="0" smtClean="0"/>
              <a:t>แมว</a:t>
            </a:r>
          </a:p>
          <a:p>
            <a:r>
              <a:rPr lang="th-TH" dirty="0" smtClean="0"/>
              <a:t>อนาคตอยากเป็น แพทย์ (ดร.)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522278_354851807943359_99442612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2000240"/>
            <a:ext cx="3000396" cy="2250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215082"/>
            <a:ext cx="642942" cy="428628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6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ณัฐ</a:t>
            </a:r>
            <a:r>
              <a:rPr lang="th-TH" dirty="0" smtClean="0"/>
              <a:t>ชัย ทองสำอาง ชื่อเล่น ป๊อก</a:t>
            </a:r>
          </a:p>
          <a:p>
            <a:r>
              <a:rPr lang="th-TH" dirty="0" smtClean="0"/>
              <a:t>เกิดวันที่ 1 พฤศจิกายน 2541    อายุ  14 ปี</a:t>
            </a:r>
          </a:p>
          <a:p>
            <a:r>
              <a:rPr lang="th-TH" dirty="0" smtClean="0"/>
              <a:t>ส่วนสูง 164 เซนติเมตร </a:t>
            </a:r>
          </a:p>
          <a:p>
            <a:r>
              <a:rPr lang="th-TH" dirty="0" smtClean="0"/>
              <a:t>น้ำหนัก 58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หนูแฮม</a:t>
            </a:r>
            <a:r>
              <a:rPr lang="th-TH" dirty="0" err="1" smtClean="0"/>
              <a:t>เตอร์</a:t>
            </a:r>
            <a:endParaRPr lang="th-TH" dirty="0" smtClean="0"/>
          </a:p>
          <a:p>
            <a:r>
              <a:rPr lang="th-TH" dirty="0" smtClean="0"/>
              <a:t>อนาคตอยากเป็น นักเขียนโปรแกรมเมอร์ (สร้าง</a:t>
            </a:r>
            <a:r>
              <a:rPr lang="th-TH" dirty="0" err="1" smtClean="0"/>
              <a:t>เกมส์</a:t>
            </a:r>
            <a:r>
              <a:rPr lang="th-TH" dirty="0" smtClean="0"/>
              <a:t>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71150_100003324573890_616355517_n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714348" y="1785926"/>
            <a:ext cx="2643206" cy="272019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143900" y="6215082"/>
            <a:ext cx="571504" cy="428628"/>
          </a:xfrm>
          <a:prstGeom prst="actionButtonForwardNext">
            <a:avLst/>
          </a:prstGeom>
          <a:solidFill>
            <a:srgbClr val="C66E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215082"/>
            <a:ext cx="642942" cy="428628"/>
          </a:xfrm>
          <a:prstGeom prst="actionButtonBackPrevious">
            <a:avLst/>
          </a:prstGeom>
          <a:solidFill>
            <a:srgbClr val="F53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7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ด.ช.ดนุพร ไทรทองอินทร์ ชื่อเล่น อาร์ม </a:t>
            </a:r>
          </a:p>
          <a:p>
            <a:r>
              <a:rPr lang="th-TH" dirty="0" smtClean="0"/>
              <a:t>เกิดวันที่ 4 กรกฎาคม 2541      อายุ 14 ปี</a:t>
            </a:r>
          </a:p>
          <a:p>
            <a:r>
              <a:rPr lang="th-TH" dirty="0" smtClean="0"/>
              <a:t>ส่วนสูง 165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สถาปนิก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944_261855713936560_1654901030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3125" t="5000"/>
          <a:stretch>
            <a:fillRect/>
          </a:stretch>
        </p:blipFill>
        <p:spPr>
          <a:xfrm>
            <a:off x="1714480" y="1928802"/>
            <a:ext cx="2214578" cy="2714644"/>
          </a:xfrm>
          <a:prstGeom prst="star7">
            <a:avLst>
              <a:gd name="adj" fmla="val 50000"/>
              <a:gd name="hf" fmla="val 102572"/>
              <a:gd name="vf" fmla="val 105210"/>
            </a:avLst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143900" y="6215082"/>
            <a:ext cx="785818" cy="428628"/>
          </a:xfrm>
          <a:prstGeom prst="actionButtonForwardNex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215082"/>
            <a:ext cx="857256" cy="428628"/>
          </a:xfrm>
          <a:prstGeom prst="actionButtonBackPrevio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8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ด.ช.ทิวากร แก้วกัลยา ชื่อเล่น </a:t>
            </a:r>
            <a:r>
              <a:rPr lang="th-TH" dirty="0" err="1" smtClean="0"/>
              <a:t>แฟร้ง</a:t>
            </a:r>
            <a:endParaRPr lang="th-TH" dirty="0" smtClean="0"/>
          </a:p>
          <a:p>
            <a:r>
              <a:rPr lang="th-TH" dirty="0" smtClean="0"/>
              <a:t>เกิดวันที่ 20 กุมภาพันธ์ 2542    อายุ 13 ปี</a:t>
            </a:r>
          </a:p>
          <a:p>
            <a:r>
              <a:rPr lang="th-TH" dirty="0" smtClean="0"/>
              <a:t>ส่วนสูง 156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ปลากัด </a:t>
            </a:r>
          </a:p>
          <a:p>
            <a:r>
              <a:rPr lang="th-TH" dirty="0" smtClean="0"/>
              <a:t>อนาคตอยากเป็น ทหาร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02854_141684122647264_181401954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958181"/>
            <a:ext cx="2428892" cy="3113893"/>
          </a:xfrm>
          <a:prstGeom prst="flowChartConnector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500066" cy="35719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215082"/>
            <a:ext cx="571504" cy="357190"/>
          </a:xfrm>
          <a:prstGeom prst="actionButtonBackPrevio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9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</a:t>
            </a:r>
            <a:r>
              <a:rPr lang="th-TH" dirty="0" err="1" smtClean="0"/>
              <a:t>ธนา</a:t>
            </a:r>
            <a:r>
              <a:rPr lang="th-TH" dirty="0" smtClean="0"/>
              <a:t>กร เผ่าผาง  ชื่อเล่น ใหม่</a:t>
            </a:r>
          </a:p>
          <a:p>
            <a:r>
              <a:rPr lang="th-TH" dirty="0" smtClean="0"/>
              <a:t>เกิดวันที่ 27 มิถุนายน 2541      อายุ 14 ปี</a:t>
            </a:r>
          </a:p>
          <a:p>
            <a:r>
              <a:rPr lang="th-TH" dirty="0" smtClean="0"/>
              <a:t>ส่วนสูง 170 เซนติเมตร </a:t>
            </a:r>
          </a:p>
          <a:p>
            <a:r>
              <a:rPr lang="th-TH" dirty="0" smtClean="0"/>
              <a:t>น้ำหนัก 49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นักกีฬาฟุตบอล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396594_206790106124058_1669450444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2428868"/>
            <a:ext cx="1714500" cy="27860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571504" cy="357190"/>
          </a:xfrm>
          <a:prstGeom prst="actionButtonForwardNext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215082"/>
            <a:ext cx="642942" cy="357190"/>
          </a:xfrm>
          <a:prstGeom prst="actionButtonBackPrevious">
            <a:avLst/>
          </a:prstGeom>
          <a:solidFill>
            <a:srgbClr val="C66E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10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ด.ช.นนท์ เคหะวัน ชื่อเล่น นนท์</a:t>
            </a:r>
          </a:p>
          <a:p>
            <a:r>
              <a:rPr lang="th-TH" dirty="0" smtClean="0"/>
              <a:t>เกิดวันที่ 23 เมษายน 2542       อายุ 13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65 กิโลกรัม</a:t>
            </a:r>
          </a:p>
          <a:p>
            <a:r>
              <a:rPr lang="th-TH" dirty="0" smtClean="0"/>
              <a:t>อาหารที่ชอบ สุกี้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9" name="ตัวยึดเนื้อหา 8" descr="63296_206790152790720_1018385286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143116"/>
            <a:ext cx="2166932" cy="257731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  <a:solidFill>
            <a:srgbClr val="39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571504" cy="428628"/>
          </a:xfrm>
          <a:prstGeom prst="actionButtonBackPrevious">
            <a:avLst/>
          </a:prstGeom>
          <a:solidFill>
            <a:srgbClr val="60B8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ด.ช.วสันต์ เรืองทะวิชา          ชื่อเล่น </a:t>
            </a:r>
            <a:r>
              <a:rPr lang="th-TH" dirty="0" err="1" smtClean="0"/>
              <a:t>น๊อต</a:t>
            </a:r>
            <a:endParaRPr lang="th-TH" dirty="0" smtClean="0"/>
          </a:p>
          <a:p>
            <a:r>
              <a:rPr lang="th-TH" dirty="0" smtClean="0"/>
              <a:t>เกิดวันที่ 5 ธันวาคม 2541        อายุ 14 ปี</a:t>
            </a:r>
          </a:p>
          <a:p>
            <a:r>
              <a:rPr lang="th-TH" dirty="0" smtClean="0"/>
              <a:t>ส่วนสูง 152 เซนติเมตร </a:t>
            </a:r>
          </a:p>
          <a:p>
            <a:r>
              <a:rPr lang="th-TH" dirty="0" smtClean="0"/>
              <a:t>น้ำหนัก 40 กิโลกรัม</a:t>
            </a:r>
          </a:p>
          <a:p>
            <a:r>
              <a:rPr lang="th-TH" dirty="0" smtClean="0"/>
              <a:t>อาหารที่ชอบ </a:t>
            </a:r>
            <a:r>
              <a:rPr lang="th-TH" dirty="0" err="1" smtClean="0"/>
              <a:t>โออิ</a:t>
            </a:r>
            <a:r>
              <a:rPr lang="th-TH" dirty="0" smtClean="0"/>
              <a:t>ชิ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406944_206790192790716_50628874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14620"/>
            <a:ext cx="3550715" cy="2663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571504" cy="357190"/>
          </a:xfrm>
          <a:prstGeom prst="actionButtonForwardNext">
            <a:avLst/>
          </a:prstGeom>
          <a:solidFill>
            <a:srgbClr val="BFF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215082"/>
            <a:ext cx="571504" cy="357190"/>
          </a:xfrm>
          <a:prstGeom prst="actionButtonBackPrevious">
            <a:avLst/>
          </a:prstGeom>
          <a:solidFill>
            <a:srgbClr val="3BF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12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ด.ช.วีระพล บุบผา ชื่อเล่น </a:t>
            </a:r>
            <a:r>
              <a:rPr lang="th-TH" dirty="0" err="1" smtClean="0"/>
              <a:t>โอ๊ต</a:t>
            </a:r>
            <a:endParaRPr lang="th-TH" dirty="0" smtClean="0"/>
          </a:p>
          <a:p>
            <a:r>
              <a:rPr lang="th-TH" dirty="0" smtClean="0"/>
              <a:t>เกิดวันที่ 11 พฤษภาคม 2542    อายุ 13 ปี</a:t>
            </a:r>
          </a:p>
          <a:p>
            <a:r>
              <a:rPr lang="th-TH" dirty="0" smtClean="0"/>
              <a:t>ส่วนสูง 150 เซนติเมตร </a:t>
            </a:r>
          </a:p>
          <a:p>
            <a:r>
              <a:rPr lang="th-TH" dirty="0" smtClean="0"/>
              <a:t>น้ำหนัก 35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สุนัข 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302870_357298274365379_9422867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571744"/>
            <a:ext cx="3074462" cy="23058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500066" cy="357190"/>
          </a:xfrm>
          <a:prstGeom prst="actionButtonForwardNext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500066" cy="428628"/>
          </a:xfrm>
          <a:prstGeom prst="actionButtonBackPrevious">
            <a:avLst/>
          </a:prstGeom>
          <a:solidFill>
            <a:srgbClr val="DD57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13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ด.ช.สิทธิชัย พึ่งพา ชื่อเล่น อาร์ม</a:t>
            </a:r>
          </a:p>
          <a:p>
            <a:r>
              <a:rPr lang="th-TH" dirty="0" smtClean="0"/>
              <a:t>เกิดวันที่ 12 มกราคม 2542      อายุ 13 ปี</a:t>
            </a:r>
          </a:p>
          <a:p>
            <a:r>
              <a:rPr lang="th-TH" dirty="0" smtClean="0"/>
              <a:t>ส่วนสูง 175 เซนติเมตร </a:t>
            </a:r>
          </a:p>
          <a:p>
            <a:r>
              <a:rPr lang="th-TH" dirty="0" smtClean="0"/>
              <a:t>น้ำหนัก 52 กิโลกรัม</a:t>
            </a:r>
          </a:p>
          <a:p>
            <a:r>
              <a:rPr lang="th-TH" dirty="0" smtClean="0"/>
              <a:t>อาหารที่ชอบ ข้าวหน้าไก่(อบ)</a:t>
            </a:r>
          </a:p>
          <a:p>
            <a:r>
              <a:rPr lang="th-TH" dirty="0" smtClean="0"/>
              <a:t>สัตว์เลี้ยงที่ชอบ ปลาสวยงาม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542615_206790182790717_27866495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720181"/>
            <a:ext cx="1714500" cy="2286000"/>
          </a:xfrm>
          <a:prstGeom prst="flowChartAlternateProcess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571504" cy="357190"/>
          </a:xfrm>
          <a:prstGeom prst="actionButtonForwardNext">
            <a:avLst/>
          </a:prstGeom>
          <a:solidFill>
            <a:srgbClr val="C66E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642942" cy="428628"/>
          </a:xfrm>
          <a:prstGeom prst="actionButtonBackPrevious">
            <a:avLst/>
          </a:prstGeom>
          <a:solidFill>
            <a:srgbClr val="39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ผู้จัดทำ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th-TH" dirty="0" smtClean="0"/>
              <a:t>ชื่อ ด.ญ.ศศิธร มะลิทอง ชื่อเล่น ส้มโอ</a:t>
            </a:r>
          </a:p>
          <a:p>
            <a:pPr>
              <a:buNone/>
            </a:pPr>
            <a:r>
              <a:rPr lang="th-TH" dirty="0" smtClean="0"/>
              <a:t>เกิดวันที่ 20 กุมภาพันธ์ ปีเถาะ </a:t>
            </a:r>
          </a:p>
          <a:p>
            <a:pPr>
              <a:buNone/>
            </a:pPr>
            <a:r>
              <a:rPr lang="th-TH" dirty="0" smtClean="0"/>
              <a:t>ส่วนสูง </a:t>
            </a:r>
            <a:r>
              <a:rPr lang="th-TH" dirty="0" smtClean="0"/>
              <a:t>152 เซนติเมตร </a:t>
            </a:r>
          </a:p>
          <a:p>
            <a:pPr>
              <a:buNone/>
            </a:pPr>
            <a:r>
              <a:rPr lang="th-TH" dirty="0" smtClean="0"/>
              <a:t>น้ำหนัก 44 กิโลกรัม</a:t>
            </a:r>
            <a:endParaRPr lang="th-TH" dirty="0" smtClean="0"/>
          </a:p>
          <a:p>
            <a:pPr>
              <a:buNone/>
            </a:pPr>
            <a:r>
              <a:rPr lang="th-TH" dirty="0" smtClean="0"/>
              <a:t>อาหารที่ชอบ ผัด</a:t>
            </a:r>
            <a:r>
              <a:rPr lang="th-TH" dirty="0" err="1" smtClean="0"/>
              <a:t>ซี่อิ๊ว</a:t>
            </a:r>
            <a:endParaRPr lang="th-TH" dirty="0" smtClean="0"/>
          </a:p>
          <a:p>
            <a:pPr>
              <a:buNone/>
            </a:pPr>
            <a:r>
              <a:rPr lang="th-TH" dirty="0" smtClean="0"/>
              <a:t>สัตว์เลี้ยงที่ชอบ แมว</a:t>
            </a:r>
          </a:p>
          <a:p>
            <a:pPr>
              <a:buNone/>
            </a:pPr>
            <a:r>
              <a:rPr lang="th-TH" dirty="0" smtClean="0"/>
              <a:t>อนาคตอยากเป็น แพทย์</a:t>
            </a:r>
          </a:p>
          <a:p>
            <a:pPr>
              <a:buNone/>
            </a:pPr>
            <a:endParaRPr lang="th-TH" dirty="0" smtClean="0"/>
          </a:p>
          <a:p>
            <a:pPr>
              <a:buNone/>
            </a:pPr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2" action="ppaction://hlinksldjump" highlightClick="1"/>
          </p:cNvPr>
          <p:cNvSpPr/>
          <p:nvPr/>
        </p:nvSpPr>
        <p:spPr>
          <a:xfrm>
            <a:off x="8143900" y="6143644"/>
            <a:ext cx="714380" cy="500066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ปุ่มปฏิบัติการ: ย้อนกลับหรือก่อนหน้า 7">
            <a:hlinkClick r:id="rId3" action="ppaction://hlinksldjump" highlightClick="1"/>
          </p:cNvPr>
          <p:cNvSpPr/>
          <p:nvPr/>
        </p:nvSpPr>
        <p:spPr>
          <a:xfrm>
            <a:off x="357158" y="6072206"/>
            <a:ext cx="785818" cy="500066"/>
          </a:xfrm>
          <a:prstGeom prst="actionButtonBackPreviou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66FF66"/>
              </a:solidFill>
            </a:endParaRPr>
          </a:p>
        </p:txBody>
      </p:sp>
      <p:pic>
        <p:nvPicPr>
          <p:cNvPr id="11" name="ตัวยึดเนื้อหา 10" descr="IMG0719A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357290" y="1071546"/>
            <a:ext cx="2004420" cy="2672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รูปภาพ 11" descr="IMG0718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9030" y="3429000"/>
            <a:ext cx="2437093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14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ด.ช.สุเมธ ดีรักษา ชื่อเล่น </a:t>
            </a:r>
            <a:r>
              <a:rPr lang="th-TH" dirty="0" err="1" smtClean="0"/>
              <a:t>มอส</a:t>
            </a:r>
            <a:endParaRPr lang="th-TH" dirty="0" smtClean="0"/>
          </a:p>
          <a:p>
            <a:r>
              <a:rPr lang="th-TH" dirty="0" smtClean="0"/>
              <a:t>เกิดวันที่ 18 กันยายน 2541      อายุ 14 ปี</a:t>
            </a:r>
          </a:p>
          <a:p>
            <a:r>
              <a:rPr lang="th-TH" dirty="0" smtClean="0"/>
              <a:t>ส่วนสูง 159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</a:t>
            </a:r>
            <a:r>
              <a:rPr lang="th-TH" dirty="0" err="1" smtClean="0"/>
              <a:t>สัตว</a:t>
            </a:r>
            <a:r>
              <a:rPr lang="th-TH" dirty="0" smtClean="0"/>
              <a:t>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318980_206790036124065_121122476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000240"/>
            <a:ext cx="3455464" cy="2591598"/>
          </a:xfrm>
          <a:prstGeom prst="octagon">
            <a:avLst>
              <a:gd name="adj" fmla="val 11647"/>
            </a:avLst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571504" cy="357190"/>
          </a:xfrm>
          <a:prstGeom prst="actionButtonForwardNext">
            <a:avLst/>
          </a:prstGeom>
          <a:solidFill>
            <a:srgbClr val="3BF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642942" cy="357190"/>
          </a:xfrm>
          <a:prstGeom prst="actionButtonBackPrevious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15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ด.ช.อมรเทพ </a:t>
            </a:r>
            <a:r>
              <a:rPr lang="th-TH" dirty="0" err="1" smtClean="0"/>
              <a:t>หงษา</a:t>
            </a:r>
            <a:r>
              <a:rPr lang="th-TH" dirty="0" smtClean="0"/>
              <a:t> ชื่อเล่น </a:t>
            </a:r>
            <a:r>
              <a:rPr lang="th-TH" dirty="0" err="1" smtClean="0"/>
              <a:t>อุ๊</a:t>
            </a:r>
            <a:endParaRPr lang="th-TH" dirty="0" smtClean="0"/>
          </a:p>
          <a:p>
            <a:r>
              <a:rPr lang="th-TH" dirty="0" smtClean="0"/>
              <a:t>เกิดวันที่ 2 สิงหาคม 2541        อายุ 14 ปี</a:t>
            </a:r>
          </a:p>
          <a:p>
            <a:r>
              <a:rPr lang="th-TH" dirty="0" smtClean="0"/>
              <a:t>ส่วนสูง 152 เซนติเมตร </a:t>
            </a:r>
          </a:p>
          <a:p>
            <a:r>
              <a:rPr lang="th-TH" dirty="0" smtClean="0"/>
              <a:t>น้ำหนัก 40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21676_354852331276640_75077027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324235">
            <a:off x="457200" y="2348706"/>
            <a:ext cx="4038600" cy="3028950"/>
          </a:xfrm>
          <a:prstGeom prst="parallelogram">
            <a:avLst>
              <a:gd name="adj" fmla="val 34605"/>
            </a:avLst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357958"/>
            <a:ext cx="571504" cy="285752"/>
          </a:xfrm>
          <a:prstGeom prst="actionButtonForwardNex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215082"/>
            <a:ext cx="571504" cy="357190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16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ด.ญ.กฤษณา ถอนถึก            ชื่อเล่น ป้อน</a:t>
            </a:r>
          </a:p>
          <a:p>
            <a:r>
              <a:rPr lang="th-TH" dirty="0" smtClean="0"/>
              <a:t>เกิดวันที่ 3 พฤศจิกายน 2541    อายุ 14 ปี</a:t>
            </a:r>
          </a:p>
          <a:p>
            <a:r>
              <a:rPr lang="th-TH" dirty="0" smtClean="0"/>
              <a:t>ส่วนสูง 150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แกงเขียวหวาน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485111_206790059457396_166133079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1767658"/>
            <a:ext cx="2428892" cy="3238523"/>
          </a:xfrm>
          <a:prstGeom prst="heart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86520"/>
            <a:ext cx="571504" cy="357190"/>
          </a:xfrm>
          <a:prstGeom prst="actionButtonForwardNext">
            <a:avLst/>
          </a:prstGeom>
          <a:solidFill>
            <a:srgbClr val="F53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571504" cy="428628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17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ด.ญ.จันทร์สุดา โต</a:t>
            </a:r>
            <a:r>
              <a:rPr lang="th-TH" dirty="0" err="1" smtClean="0"/>
              <a:t>อดิเทพย์</a:t>
            </a:r>
            <a:r>
              <a:rPr lang="th-TH" dirty="0" smtClean="0"/>
              <a:t>     ชื่อเล่น ปอ</a:t>
            </a:r>
          </a:p>
          <a:p>
            <a:r>
              <a:rPr lang="th-TH" dirty="0" smtClean="0"/>
              <a:t>เกิดวันที่ 19 ตุลาคม 2541        อายุ 14 ปี</a:t>
            </a:r>
          </a:p>
          <a:p>
            <a:r>
              <a:rPr lang="th-TH" dirty="0" smtClean="0"/>
              <a:t>ส่วนสูง 161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แมว</a:t>
            </a:r>
            <a:r>
              <a:rPr lang="en-US" dirty="0" smtClean="0"/>
              <a:t> -</a:t>
            </a:r>
            <a:r>
              <a:rPr lang="th-TH" dirty="0" smtClean="0"/>
              <a:t> สุนัข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84238_294823863955946_696104625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2514618" cy="3143272"/>
          </a:xfrm>
          <a:prstGeom prst="dodecagon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571504" cy="428628"/>
          </a:xfrm>
          <a:prstGeom prst="actionButtonBackPrevious">
            <a:avLst/>
          </a:prstGeom>
          <a:solidFill>
            <a:srgbClr val="60B8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18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ด.ญ.ชล</a:t>
            </a:r>
            <a:r>
              <a:rPr lang="th-TH" dirty="0" err="1" smtClean="0"/>
              <a:t>นิษา</a:t>
            </a:r>
            <a:r>
              <a:rPr lang="th-TH" dirty="0" smtClean="0"/>
              <a:t> ท้วมเทียม          ชื่อเล่น </a:t>
            </a:r>
            <a:r>
              <a:rPr lang="th-TH" dirty="0" err="1" smtClean="0"/>
              <a:t>บิ๊ก</a:t>
            </a:r>
            <a:endParaRPr lang="th-TH" dirty="0" smtClean="0"/>
          </a:p>
          <a:p>
            <a:r>
              <a:rPr lang="th-TH" dirty="0" smtClean="0"/>
              <a:t>เกิดวันที่ 9 กรกฎาคม 2541      อายุ 14 ปี</a:t>
            </a:r>
          </a:p>
          <a:p>
            <a:r>
              <a:rPr lang="th-TH" dirty="0" smtClean="0"/>
              <a:t>ส่วนสูง 161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 </a:t>
            </a:r>
            <a:r>
              <a:rPr lang="en-US" dirty="0" smtClean="0"/>
              <a:t>-</a:t>
            </a:r>
            <a:r>
              <a:rPr lang="th-TH" dirty="0" smtClean="0"/>
              <a:t> ปลาทอง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29354_204334973036238_160272337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500306"/>
            <a:ext cx="2220125" cy="22201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429652" y="6143644"/>
            <a:ext cx="500066" cy="357190"/>
          </a:xfrm>
          <a:prstGeom prst="actionButtonForwardNext">
            <a:avLst/>
          </a:prstGeom>
          <a:solidFill>
            <a:srgbClr val="FE9A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642942" cy="428628"/>
          </a:xfrm>
          <a:prstGeom prst="actionButtonBackPrevious">
            <a:avLst/>
          </a:prstGeom>
          <a:solidFill>
            <a:srgbClr val="3BF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19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ด.ญ.ทิตยา พิมพ์คีรี ชื่อเล่น หญิง</a:t>
            </a:r>
          </a:p>
          <a:p>
            <a:r>
              <a:rPr lang="th-TH" dirty="0" smtClean="0"/>
              <a:t>เกิดวันที่ 25 ตุลาคม 2541        อายุ 14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602280_206790112790724_113464764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428868"/>
            <a:ext cx="4038600" cy="3028950"/>
          </a:xfrm>
          <a:prstGeom prst="ellipse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500066" cy="428628"/>
          </a:xfrm>
          <a:prstGeom prst="actionButtonForwardNext">
            <a:avLst/>
          </a:prstGeom>
          <a:solidFill>
            <a:srgbClr val="5B8E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571504" cy="428628"/>
          </a:xfrm>
          <a:prstGeom prst="actionButtonBackPrevious">
            <a:avLst/>
          </a:prstGeom>
          <a:solidFill>
            <a:srgbClr val="FE9A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20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นัฐฐา</a:t>
            </a:r>
            <a:r>
              <a:rPr lang="th-TH" dirty="0" smtClean="0"/>
              <a:t> เหลือบำรุง           ชื่อเล่น เต๋า</a:t>
            </a:r>
          </a:p>
          <a:p>
            <a:r>
              <a:rPr lang="th-TH" dirty="0" smtClean="0"/>
              <a:t>เกิดวันที่ 27 มกราคม 2542      อายุ 13 ปี</a:t>
            </a:r>
          </a:p>
          <a:p>
            <a:r>
              <a:rPr lang="th-TH" dirty="0" smtClean="0"/>
              <a:t>ส่วนสูง 153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ราดหน้า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พยาบาล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534532_206790239457378_438054668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357430"/>
            <a:ext cx="2238370" cy="22058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642942" cy="500066"/>
          </a:xfrm>
          <a:prstGeom prst="actionButtonForwardNex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714380" cy="500066"/>
          </a:xfrm>
          <a:prstGeom prst="actionButtonBackPrevious">
            <a:avLst/>
          </a:prstGeom>
          <a:solidFill>
            <a:srgbClr val="F53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21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ด.ญ.ประกายแก้ว แสนนรินทร์  ชื่อเล่น </a:t>
            </a:r>
            <a:r>
              <a:rPr lang="th-TH" dirty="0" err="1" smtClean="0"/>
              <a:t>เบ้นซ์</a:t>
            </a:r>
            <a:endParaRPr lang="th-TH" dirty="0" smtClean="0"/>
          </a:p>
          <a:p>
            <a:r>
              <a:rPr lang="th-TH" dirty="0" smtClean="0"/>
              <a:t>เกิดวันที่ 17 มิถุนายน 2541      อายุ 14 ปี</a:t>
            </a:r>
          </a:p>
          <a:p>
            <a:r>
              <a:rPr lang="th-TH" dirty="0" smtClean="0"/>
              <a:t>ส่วนสูง 163 เซนติเมตร </a:t>
            </a:r>
          </a:p>
          <a:p>
            <a:r>
              <a:rPr lang="th-TH" dirty="0" smtClean="0"/>
              <a:t>น้ำหนัก 58 กิโลกรัม</a:t>
            </a:r>
          </a:p>
          <a:p>
            <a:r>
              <a:rPr lang="th-TH" dirty="0" smtClean="0"/>
              <a:t>อาหารที่ชอบ ผัดกะเพรา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พยาบาล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19000_357298367698703_113660066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214554"/>
            <a:ext cx="3757610" cy="2818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8883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500066" cy="500066"/>
          </a:xfrm>
          <a:prstGeom prst="actionButtonBackPreviou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22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th-TH" dirty="0" smtClean="0"/>
              <a:t>ชื่อ ด.ญ.ปรางทิพย์ แหนง           ชื่อเล่น ปราง</a:t>
            </a:r>
          </a:p>
          <a:p>
            <a:r>
              <a:rPr lang="th-TH" dirty="0" smtClean="0"/>
              <a:t>เกิดวันที่ 4 กุมภาพันธ์ 2542     อายุ 13 ปี</a:t>
            </a:r>
          </a:p>
          <a:p>
            <a:r>
              <a:rPr lang="th-TH" dirty="0" smtClean="0"/>
              <a:t>ส่วนสูง 149 เซนติเมตร </a:t>
            </a:r>
          </a:p>
          <a:p>
            <a:r>
              <a:rPr lang="th-TH" dirty="0" smtClean="0"/>
              <a:t>น้ำหนัก 42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เจ้าของธุรกิจการห้างสรรพสินค้า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12688_206790122790723_158621392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071678"/>
            <a:ext cx="2595560" cy="2648753"/>
          </a:xfrm>
          <a:prstGeom prst="flowChartAlternateProcess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714380" cy="428628"/>
          </a:xfrm>
          <a:prstGeom prst="actionButtonBackPreviou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23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ด.ญ.รุ่งนภา บุญมี ชื่อเล่น ลูกน้ำ</a:t>
            </a:r>
          </a:p>
          <a:p>
            <a:r>
              <a:rPr lang="th-TH" dirty="0" smtClean="0"/>
              <a:t>เกิดวันที่ 1 มกราคม 2542        อายุ 13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45 กิโลกรัม</a:t>
            </a:r>
          </a:p>
          <a:p>
            <a:r>
              <a:rPr lang="th-TH" dirty="0" smtClean="0"/>
              <a:t>อาหารที่ชอบ ต้มพะโล้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74555_206790139457388_1387148007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720181"/>
            <a:ext cx="17145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714380" cy="500066"/>
          </a:xfrm>
          <a:prstGeom prst="actionButtonForwardNext">
            <a:avLst/>
          </a:prstGeom>
          <a:solidFill>
            <a:srgbClr val="F53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714380" cy="500066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อาจารย์ที่ปรึกษา	</a:t>
            </a:r>
            <a:endParaRPr lang="th-TH" dirty="0"/>
          </a:p>
        </p:txBody>
      </p:sp>
      <p:pic>
        <p:nvPicPr>
          <p:cNvPr id="5" name="ตัวยึดเนื้อหา 4" descr="68392_204333349703067_140253270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14554"/>
            <a:ext cx="4038600" cy="3163102"/>
          </a:xfrm>
          <a:prstGeom prst="star7">
            <a:avLst>
              <a:gd name="adj" fmla="val 50000"/>
              <a:gd name="hf" fmla="val 102572"/>
              <a:gd name="vf" fmla="val 105210"/>
            </a:avLst>
          </a:prstGeom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นายปัญญา วงษ์จำปา ครู</a:t>
            </a:r>
            <a:r>
              <a:rPr lang="th-TH" dirty="0" err="1" smtClean="0"/>
              <a:t>เปล์เล่ย์</a:t>
            </a:r>
            <a:endParaRPr lang="th-TH" dirty="0" smtClean="0"/>
          </a:p>
          <a:p>
            <a:r>
              <a:rPr lang="th-TH" dirty="0" smtClean="0"/>
              <a:t>เกิดวันที่ 21 ธันวาคม 2501</a:t>
            </a:r>
          </a:p>
          <a:p>
            <a:r>
              <a:rPr lang="th-TH" dirty="0" smtClean="0"/>
              <a:t>ที่อยู่ 99/38 หมู่ที่ 6 ตำบล บ่อพลับ อำเภอ เมือง จังหวัด นครปฐม 73000</a:t>
            </a:r>
          </a:p>
          <a:p>
            <a:r>
              <a:rPr lang="th-TH" dirty="0" smtClean="0"/>
              <a:t>อาหารที่ชอบ ผัดผักบุ้งไฟแดง</a:t>
            </a:r>
          </a:p>
          <a:p>
            <a:r>
              <a:rPr lang="th-TH" dirty="0" smtClean="0"/>
              <a:t>กีฬาที่ชอบ ตะกร้อ</a:t>
            </a:r>
          </a:p>
          <a:p>
            <a:r>
              <a:rPr lang="th-TH" dirty="0" smtClean="0"/>
              <a:t>สีที่ชอบ น้ำเงินอ่อน</a:t>
            </a:r>
          </a:p>
          <a:p>
            <a:pPr>
              <a:buNone/>
            </a:pPr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072462" y="6143644"/>
            <a:ext cx="785818" cy="500066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714380" cy="500066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24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ด.ญ.รุ่งอรุณ มั่นเจริญทรัพย์     ชื่อเล่น </a:t>
            </a:r>
            <a:r>
              <a:rPr lang="th-TH" dirty="0" err="1" smtClean="0"/>
              <a:t>ต่าย</a:t>
            </a:r>
            <a:endParaRPr lang="th-TH" dirty="0" smtClean="0"/>
          </a:p>
          <a:p>
            <a:r>
              <a:rPr lang="th-TH" dirty="0" smtClean="0"/>
              <a:t>เกิดวันที่ 19 พฤศจิกายน 2541   อายุ 14 ปี</a:t>
            </a:r>
          </a:p>
          <a:p>
            <a:r>
              <a:rPr lang="th-TH" dirty="0" smtClean="0"/>
              <a:t>ส่วนสูง 159 เซนติเมตร 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ข้าวหมูแดง</a:t>
            </a:r>
          </a:p>
          <a:p>
            <a:r>
              <a:rPr lang="th-TH" dirty="0" smtClean="0"/>
              <a:t>สัตว์เลี้ยงที่ชอบ หนูแฮม</a:t>
            </a:r>
            <a:r>
              <a:rPr lang="th-TH" dirty="0" err="1" smtClean="0"/>
              <a:t>เตอร์</a:t>
            </a:r>
            <a:endParaRPr lang="th-TH" dirty="0" smtClean="0"/>
          </a:p>
          <a:p>
            <a:r>
              <a:rPr lang="th-TH" dirty="0" smtClean="0"/>
              <a:t>อนาคตอยากเป็น อาชีพธุรกิจส่วนตัว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15169_206790269457375_35153694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2056561"/>
            <a:ext cx="2500330" cy="3333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143900" y="6215082"/>
            <a:ext cx="714380" cy="428628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714380" cy="428628"/>
          </a:xfrm>
          <a:prstGeom prst="actionButtonBackPrevious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25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วิชญา</a:t>
            </a:r>
            <a:r>
              <a:rPr lang="th-TH" dirty="0" smtClean="0"/>
              <a:t> ขันทอง ชื่อเล่น </a:t>
            </a:r>
            <a:r>
              <a:rPr lang="th-TH" dirty="0" err="1" smtClean="0"/>
              <a:t>ฟร้</a:t>
            </a:r>
            <a:r>
              <a:rPr lang="th-TH" dirty="0" smtClean="0"/>
              <a:t>อง</a:t>
            </a:r>
          </a:p>
          <a:p>
            <a:r>
              <a:rPr lang="th-TH" dirty="0" smtClean="0"/>
              <a:t>เกิดวันที่ 13 กรกฎาคม 2541    อายุ 14 ปี</a:t>
            </a:r>
          </a:p>
          <a:p>
            <a:r>
              <a:rPr lang="th-TH" dirty="0" smtClean="0"/>
              <a:t>ส่วนสูง 165 เซนติเมตร </a:t>
            </a:r>
          </a:p>
          <a:p>
            <a:r>
              <a:rPr lang="th-TH" dirty="0" smtClean="0"/>
              <a:t>น้ำหนัก 50 กิโลกรัม</a:t>
            </a:r>
          </a:p>
          <a:p>
            <a:r>
              <a:rPr lang="th-TH" dirty="0" smtClean="0"/>
              <a:t>อาหารที่ชอบ ต้มยำกุ้ง</a:t>
            </a:r>
          </a:p>
          <a:p>
            <a:r>
              <a:rPr lang="th-TH" dirty="0" smtClean="0"/>
              <a:t>สัตว์เลี้ยงที่ชอบ กระต่าย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248887_206790172790718_178191222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214555"/>
            <a:ext cx="2238370" cy="27201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642942" cy="428628"/>
          </a:xfrm>
          <a:prstGeom prst="actionButtonForwardNext">
            <a:avLst/>
          </a:prstGeom>
          <a:solidFill>
            <a:srgbClr val="3BF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215082"/>
            <a:ext cx="642942" cy="428628"/>
          </a:xfrm>
          <a:prstGeom prst="actionButtonBackPrevio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26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ด.ญ.ศิริพร เกตุมี  ชื่อเล่น ยุ้ย</a:t>
            </a:r>
          </a:p>
          <a:p>
            <a:r>
              <a:rPr lang="th-TH" dirty="0" smtClean="0"/>
              <a:t>เกิดวันที่ 31 กรกฎาคม 2541    อายุ 14 ปี</a:t>
            </a:r>
          </a:p>
          <a:p>
            <a:r>
              <a:rPr lang="th-TH" dirty="0" smtClean="0"/>
              <a:t>ส่วนสูง 167 เซนติเมตร </a:t>
            </a:r>
          </a:p>
          <a:p>
            <a:r>
              <a:rPr lang="th-TH" dirty="0" smtClean="0"/>
              <a:t>น้ำหนัก 53 กิโลกรัม</a:t>
            </a:r>
          </a:p>
          <a:p>
            <a:r>
              <a:rPr lang="th-TH" dirty="0" smtClean="0"/>
              <a:t>อาหารที่ชอบ ไก่ทอด</a:t>
            </a:r>
          </a:p>
          <a:p>
            <a:r>
              <a:rPr lang="th-TH" dirty="0" smtClean="0"/>
              <a:t>สัตว์เลี้ยงที่ชอบ กระรอก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61452_206790162790719_191346324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43042" y="2000240"/>
            <a:ext cx="1928826" cy="2143131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286520"/>
            <a:ext cx="642942" cy="428628"/>
          </a:xfrm>
          <a:prstGeom prst="actionButtonForwardNex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14282" y="6072206"/>
            <a:ext cx="642942" cy="500066"/>
          </a:xfrm>
          <a:prstGeom prst="actionButtonBackPrevio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27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</a:t>
            </a:r>
            <a:r>
              <a:rPr lang="th-TH" dirty="0" err="1" smtClean="0"/>
              <a:t>ศุภ</a:t>
            </a:r>
            <a:r>
              <a:rPr lang="th-TH" dirty="0" smtClean="0"/>
              <a:t>รัตน์ เกตุมี              ชื่อเล่น เพลง</a:t>
            </a:r>
          </a:p>
          <a:p>
            <a:r>
              <a:rPr lang="th-TH" dirty="0" smtClean="0"/>
              <a:t>เกิดวันที่ 20 ตุลาคม 2541        อายุ 14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51 กิโลกรัม</a:t>
            </a:r>
          </a:p>
          <a:p>
            <a:r>
              <a:rPr lang="th-TH" dirty="0" smtClean="0"/>
              <a:t>อาหารที่ชอบ ต้มยำ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สถาปนิก</a:t>
            </a:r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31567_206790049457397_67484005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57356" y="2071678"/>
            <a:ext cx="2000246" cy="24106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714380" cy="500066"/>
          </a:xfrm>
          <a:prstGeom prst="actionButtonForwardNext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214282" y="6000768"/>
            <a:ext cx="714380" cy="571504"/>
          </a:xfrm>
          <a:prstGeom prst="actionButtonBackPrevious">
            <a:avLst/>
          </a:prstGeom>
          <a:solidFill>
            <a:srgbClr val="8883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28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th-TH" dirty="0" smtClean="0"/>
              <a:t>ชื่อ ด.ญ.สุพรรษา ทับทิมทอง       ชื่อเล่น </a:t>
            </a:r>
            <a:r>
              <a:rPr lang="th-TH" dirty="0" err="1" smtClean="0"/>
              <a:t>จิ๊</a:t>
            </a:r>
            <a:endParaRPr lang="th-TH" dirty="0" smtClean="0"/>
          </a:p>
          <a:p>
            <a:r>
              <a:rPr lang="th-TH" dirty="0" smtClean="0"/>
              <a:t>เกิดวันที่ 9 กรกฎาคม 2541      อายุ 14 ปี</a:t>
            </a:r>
          </a:p>
          <a:p>
            <a:r>
              <a:rPr lang="th-TH" dirty="0" smtClean="0"/>
              <a:t>ส่วนสูง 154 เซนติเมตร 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แมว</a:t>
            </a:r>
          </a:p>
          <a:p>
            <a:r>
              <a:rPr lang="th-TH" dirty="0" smtClean="0"/>
              <a:t>อนาคตอยากเป็น นักกีฬาวอลเลย์บอล</a:t>
            </a:r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483023_204335053036230_1606452394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250" y="2724944"/>
            <a:ext cx="1714500" cy="2276475"/>
          </a:xfr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143644"/>
            <a:ext cx="642942" cy="500066"/>
          </a:xfrm>
          <a:prstGeom prst="actionButtonBackPrevious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29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ด.ญ.อัมพร </a:t>
            </a:r>
            <a:r>
              <a:rPr lang="th-TH" dirty="0" err="1" smtClean="0"/>
              <a:t>เพชรม่</a:t>
            </a:r>
            <a:r>
              <a:rPr lang="th-TH" dirty="0" smtClean="0"/>
              <a:t>อม           ชื่อเล่น นุ้ย</a:t>
            </a:r>
          </a:p>
          <a:p>
            <a:r>
              <a:rPr lang="th-TH" dirty="0" smtClean="0"/>
              <a:t>เกิดวันที่ 27 ธันวาคม 2541      อายุ 14 ปี</a:t>
            </a:r>
          </a:p>
          <a:p>
            <a:r>
              <a:rPr lang="th-TH" dirty="0" smtClean="0"/>
              <a:t>ส่วนสูง 159 เซนติเมตร </a:t>
            </a:r>
          </a:p>
          <a:p>
            <a:r>
              <a:rPr lang="th-TH" dirty="0" smtClean="0"/>
              <a:t>น้ำหนัก 60 กิโลกรัม</a:t>
            </a:r>
          </a:p>
          <a:p>
            <a:r>
              <a:rPr lang="th-TH" dirty="0" smtClean="0"/>
              <a:t>อาหารที่ชอบ แกงจืด</a:t>
            </a:r>
          </a:p>
          <a:p>
            <a:r>
              <a:rPr lang="th-TH" dirty="0" smtClean="0"/>
              <a:t>สัตว์เลี้ยงที่ชอบ กระต่าย</a:t>
            </a:r>
          </a:p>
          <a:p>
            <a:r>
              <a:rPr lang="th-TH" dirty="0" smtClean="0"/>
              <a:t>อนาคตอยากเป็น คุณครู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6" name="ตัวยึดเนื้อหา 5" descr="526332_206790079457394_307242869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0166" y="2428868"/>
            <a:ext cx="2143140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  <a:solidFill>
            <a:srgbClr val="CC68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143644"/>
            <a:ext cx="714380" cy="428628"/>
          </a:xfrm>
          <a:prstGeom prst="actionButtonBackPrevious">
            <a:avLst/>
          </a:prstGeom>
          <a:solidFill>
            <a:srgbClr val="FB39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30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ชื่อ ด.ญ.อาทิตยา จุมิมานะ          ชื่อเล่น </a:t>
            </a:r>
            <a:r>
              <a:rPr lang="th-TH" dirty="0" err="1" smtClean="0"/>
              <a:t>เบ้นซ์</a:t>
            </a:r>
            <a:endParaRPr lang="th-TH" dirty="0" smtClean="0"/>
          </a:p>
          <a:p>
            <a:r>
              <a:rPr lang="th-TH" dirty="0" smtClean="0"/>
              <a:t>เกิดวันที่ 14 มิถุนายน 2541       อายุ 14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48 กิโลกรัม</a:t>
            </a:r>
          </a:p>
          <a:p>
            <a:r>
              <a:rPr lang="th-TH" dirty="0" smtClean="0"/>
              <a:t>อาหารที่ชอบ ราดหน้าบะหมี่กรอบ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แพทย์</a:t>
            </a: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189283_107479662666685_478775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357430"/>
            <a:ext cx="2235200" cy="21859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714380" cy="500066"/>
          </a:xfrm>
          <a:prstGeom prst="actionButtonForwardNext">
            <a:avLst/>
          </a:prstGeom>
          <a:solidFill>
            <a:srgbClr val="49CC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143644"/>
            <a:ext cx="785818" cy="500066"/>
          </a:xfrm>
          <a:prstGeom prst="actionButtonBackPrevious">
            <a:avLst/>
          </a:prstGeom>
          <a:solidFill>
            <a:srgbClr val="66CE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011354"/>
          </a:xfrm>
        </p:spPr>
        <p:txBody>
          <a:bodyPr>
            <a:normAutofit/>
          </a:bodyPr>
          <a:lstStyle/>
          <a:p>
            <a:r>
              <a:rPr lang="th-TH" sz="4800" dirty="0" smtClean="0">
                <a:solidFill>
                  <a:srgbClr val="66FF66"/>
                </a:solidFill>
                <a:latin typeface="Angsana New" pitchFamily="18" charset="-34"/>
                <a:cs typeface="Angsana New" pitchFamily="18" charset="-34"/>
              </a:rPr>
              <a:t>จบการนำเสนอ</a:t>
            </a:r>
            <a:endParaRPr lang="th-TH" sz="4800" dirty="0">
              <a:solidFill>
                <a:srgbClr val="66FF66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รูปภาพ 3" descr="526109_354852574609949_177251628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428868"/>
            <a:ext cx="3381372" cy="2536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รูปภาพ 4" descr="559316_354853091276564_665731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285992"/>
            <a:ext cx="3595686" cy="269676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ปุ่มปฏิบัติการ: หน้าแรก 5">
            <a:hlinkClick r:id="rId4" action="ppaction://hlinksldjump" highlightClick="1"/>
          </p:cNvPr>
          <p:cNvSpPr/>
          <p:nvPr/>
        </p:nvSpPr>
        <p:spPr>
          <a:xfrm>
            <a:off x="8286776" y="6143644"/>
            <a:ext cx="571504" cy="500066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5" action="ppaction://hlinksldjump" highlightClick="1"/>
          </p:cNvPr>
          <p:cNvSpPr/>
          <p:nvPr/>
        </p:nvSpPr>
        <p:spPr>
          <a:xfrm>
            <a:off x="285720" y="6072205"/>
            <a:ext cx="642942" cy="494849"/>
          </a:xfrm>
          <a:prstGeom prst="actionButtonBackPrevious">
            <a:avLst/>
          </a:prstGeom>
          <a:solidFill>
            <a:srgbClr val="70FD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dirty="0" smtClean="0"/>
              <a:t>อาจารย์ที่ปรึกษา</a:t>
            </a:r>
            <a:br>
              <a:rPr lang="th-TH" dirty="0" smtClean="0"/>
            </a:b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นางธิติยา กวิน</a:t>
            </a:r>
            <a:r>
              <a:rPr lang="th-TH" dirty="0" err="1" smtClean="0"/>
              <a:t>เอกวรา</a:t>
            </a:r>
            <a:r>
              <a:rPr lang="th-TH" dirty="0" smtClean="0"/>
              <a:t> ครูวี</a:t>
            </a:r>
          </a:p>
          <a:p>
            <a:r>
              <a:rPr lang="th-TH" dirty="0" smtClean="0"/>
              <a:t>เกิดวันที่ 7 ธันวาคม 2505</a:t>
            </a:r>
          </a:p>
          <a:p>
            <a:r>
              <a:rPr lang="th-TH" dirty="0" smtClean="0"/>
              <a:t>ที่อยู่ 99/1 หมู่บ้านสวนตระไคร้ อำเภอ เมือง จังหวัด นครปฐม </a:t>
            </a:r>
          </a:p>
          <a:p>
            <a:r>
              <a:rPr lang="th-TH" dirty="0" smtClean="0"/>
              <a:t>อาหารที่ชอบ ผัดเผ็ดถั่วฟักยาว</a:t>
            </a:r>
          </a:p>
          <a:p>
            <a:r>
              <a:rPr lang="th-TH" dirty="0" smtClean="0"/>
              <a:t>กีฬาที่ชอบ วอลเลย์บอล</a:t>
            </a:r>
          </a:p>
          <a:p>
            <a:r>
              <a:rPr lang="th-TH" dirty="0" smtClean="0"/>
              <a:t>สีที่ชอบ สีม่วง,ฟ้า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47185_354279227994651_910779030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4038600" cy="3734606"/>
          </a:xfrm>
          <a:prstGeom prst="heart">
            <a:avLst/>
          </a:prstGeom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215082"/>
            <a:ext cx="571504" cy="428628"/>
          </a:xfrm>
          <a:prstGeom prst="actionButtonForwardNext">
            <a:avLst/>
          </a:prstGeom>
          <a:solidFill>
            <a:srgbClr val="DD57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285720" y="6215082"/>
            <a:ext cx="642942" cy="428628"/>
          </a:xfrm>
          <a:prstGeom prst="actionButtonBackPreviou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dirty="0" smtClean="0"/>
              <a:t>อาจารย์ผู้สอน</a:t>
            </a:r>
            <a:br>
              <a:rPr lang="th-TH" dirty="0" smtClean="0"/>
            </a:b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นางสาวดุจดาว เรืองบูชา ครูก้อย</a:t>
            </a:r>
          </a:p>
          <a:p>
            <a:r>
              <a:rPr lang="th-TH" dirty="0" smtClean="0"/>
              <a:t>เกิดวันที่ 22 พฤษภาคม </a:t>
            </a:r>
          </a:p>
          <a:p>
            <a:r>
              <a:rPr lang="th-TH" dirty="0" smtClean="0"/>
              <a:t>ที่อยู่ 26 หมู่ที่4 ตำบล วัดละมุด อำเภอ นครชัยศรี จังหวัด นครปฐม 73120</a:t>
            </a:r>
          </a:p>
          <a:p>
            <a:r>
              <a:rPr lang="th-TH" dirty="0" smtClean="0"/>
              <a:t>อาหารที่ชอบ รับประทานได้ทุกอย่าง</a:t>
            </a:r>
          </a:p>
          <a:p>
            <a:r>
              <a:rPr lang="th-TH" dirty="0" smtClean="0"/>
              <a:t>กีฬาที่ชอบ แบ</a:t>
            </a:r>
            <a:r>
              <a:rPr lang="th-TH" dirty="0" err="1" smtClean="0"/>
              <a:t>ตมิน</a:t>
            </a:r>
            <a:r>
              <a:rPr lang="th-TH" dirty="0" smtClean="0"/>
              <a:t>ตัน</a:t>
            </a:r>
          </a:p>
          <a:p>
            <a:r>
              <a:rPr lang="th-TH" dirty="0" smtClean="0"/>
              <a:t>สีที่ชอบ สีฟ้า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268360_102730846488791_1090891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3246526" cy="3643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143900" y="6215082"/>
            <a:ext cx="785818" cy="428628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143644"/>
            <a:ext cx="785818" cy="428628"/>
          </a:xfrm>
          <a:prstGeom prst="actionButtonBackPrevious">
            <a:avLst/>
          </a:prstGeom>
          <a:solidFill>
            <a:srgbClr val="DD57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dirty="0" smtClean="0"/>
              <a:t>อาจารย์ผู้สอน</a:t>
            </a:r>
            <a:br>
              <a:rPr lang="th-TH" dirty="0" smtClean="0"/>
            </a:br>
            <a:endParaRPr lang="th-TH" dirty="0"/>
          </a:p>
        </p:txBody>
      </p:sp>
      <p:pic>
        <p:nvPicPr>
          <p:cNvPr id="7" name="ตัวยึดเนื้อหา 6" descr="599537_323621424385974_1753191283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14480" y="1500174"/>
            <a:ext cx="2286016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นางสาวปรัชญาพร แตงอ่อน</a:t>
            </a:r>
          </a:p>
          <a:p>
            <a:r>
              <a:rPr lang="th-TH" dirty="0" smtClean="0"/>
              <a:t>ครู </a:t>
            </a:r>
            <a:r>
              <a:rPr lang="th-TH" dirty="0" smtClean="0"/>
              <a:t>นก</a:t>
            </a:r>
          </a:p>
          <a:p>
            <a:r>
              <a:rPr lang="th-TH" dirty="0" smtClean="0"/>
              <a:t>เกิดวันที่ </a:t>
            </a:r>
            <a:endParaRPr lang="th-TH" dirty="0" smtClean="0"/>
          </a:p>
          <a:p>
            <a:endParaRPr lang="th-TH" dirty="0"/>
          </a:p>
        </p:txBody>
      </p:sp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571504" cy="428628"/>
          </a:xfrm>
          <a:prstGeom prst="actionButtonForwardNext">
            <a:avLst/>
          </a:prstGeom>
          <a:solidFill>
            <a:srgbClr val="6C3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143644"/>
            <a:ext cx="642942" cy="428628"/>
          </a:xfrm>
          <a:prstGeom prst="actionButtonBackPreviou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สมาชิกคนที่ 1</a:t>
            </a:r>
            <a:endParaRPr lang="th-TH" dirty="0"/>
          </a:p>
        </p:txBody>
      </p:sp>
      <p:pic>
        <p:nvPicPr>
          <p:cNvPr id="5" name="ตัวยึดเนื้อหา 4" descr="542942_354851517943388_201642474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ด.ช.กิตติคุณ มีรอด ชื่อเล่น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r>
              <a:rPr lang="th-TH" dirty="0" smtClean="0"/>
              <a:t>เกิดวันที่ 18 กุมภาพันธ์ 2542    อายุ 13 ปี</a:t>
            </a:r>
          </a:p>
          <a:p>
            <a:r>
              <a:rPr lang="th-TH" dirty="0" smtClean="0"/>
              <a:t>ส่วนสูง 155 เซนติเมตร </a:t>
            </a:r>
          </a:p>
          <a:p>
            <a:r>
              <a:rPr lang="th-TH" dirty="0" smtClean="0"/>
              <a:t>น้ำหนัก 44 กิโลกรัม</a:t>
            </a:r>
          </a:p>
          <a:p>
            <a:r>
              <a:rPr lang="th-TH" dirty="0" smtClean="0"/>
              <a:t>อาหารที่ชอบ ผัดกะเพรา </a:t>
            </a:r>
          </a:p>
          <a:p>
            <a:r>
              <a:rPr lang="th-TH" dirty="0" smtClean="0"/>
              <a:t>สัตว์เลี้ยงที่ชอบ สุนัข</a:t>
            </a:r>
          </a:p>
          <a:p>
            <a:r>
              <a:rPr lang="th-TH" dirty="0" smtClean="0"/>
              <a:t>อนาคตอยากเป็น ตำรวจ</a:t>
            </a:r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571504" cy="428628"/>
          </a:xfrm>
          <a:prstGeom prst="actionButtonForwardNex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571504" cy="428628"/>
          </a:xfrm>
          <a:prstGeom prst="actionButtonBackPrevio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2</a:t>
            </a:r>
            <a:endParaRPr lang="th-TH" dirty="0"/>
          </a:p>
        </p:txBody>
      </p:sp>
      <p:pic>
        <p:nvPicPr>
          <p:cNvPr id="5" name="ตัวยึดเนื้อหา 4" descr="394488_413738468673300_1677989333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6115" y="1600201"/>
            <a:ext cx="3191505" cy="3829064"/>
          </a:xfrm>
          <a:prstGeom prst="flowChartOr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 จตุพร คงกล่อม ชื่อเล่น </a:t>
            </a:r>
            <a:r>
              <a:rPr lang="th-TH" dirty="0" err="1" smtClean="0"/>
              <a:t>ไอซ์</a:t>
            </a:r>
            <a:endParaRPr lang="th-TH" dirty="0" smtClean="0"/>
          </a:p>
          <a:p>
            <a:r>
              <a:rPr lang="th-TH" dirty="0" smtClean="0"/>
              <a:t>เกิดวันที่ 30 มีนาคม 2542       อายุ 13 ปี</a:t>
            </a:r>
          </a:p>
          <a:p>
            <a:r>
              <a:rPr lang="th-TH" dirty="0" smtClean="0"/>
              <a:t>ส่วนสูง 163 เซนติเมตร </a:t>
            </a:r>
          </a:p>
          <a:p>
            <a:r>
              <a:rPr lang="th-TH" dirty="0" smtClean="0"/>
              <a:t>น้ำหนัก 57 กิโลกรัม</a:t>
            </a:r>
          </a:p>
          <a:p>
            <a:r>
              <a:rPr lang="th-TH" dirty="0" smtClean="0"/>
              <a:t>อาหารที่ชอบ ข้าวผัด</a:t>
            </a:r>
          </a:p>
          <a:p>
            <a:r>
              <a:rPr lang="th-TH" dirty="0" smtClean="0"/>
              <a:t>สัตว์เลี้ยงที่ชอบ ไก่ชน</a:t>
            </a:r>
          </a:p>
          <a:p>
            <a:r>
              <a:rPr lang="th-TH" dirty="0" smtClean="0"/>
              <a:t>อนาคตอยากเป็น นักบิน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6" name="ปุ่มปฏิบัติการ: ไปข้างหน้าหรือถัดไป 5">
            <a:hlinkClick r:id="rId3" action="ppaction://hlinksldjump" highlightClick="1"/>
          </p:cNvPr>
          <p:cNvSpPr/>
          <p:nvPr/>
        </p:nvSpPr>
        <p:spPr>
          <a:xfrm>
            <a:off x="8429652" y="6072206"/>
            <a:ext cx="571504" cy="500066"/>
          </a:xfrm>
          <a:prstGeom prst="actionButtonForwardNex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ปุ่มปฏิบัติการ: ย้อนกลับหรือก่อนหน้า 6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642942" cy="500066"/>
          </a:xfrm>
          <a:prstGeom prst="actionButtonBackPrevio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สมาชิกคนที่ 3</a:t>
            </a:r>
            <a:endParaRPr lang="th-TH" dirty="0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ชื่อ ด.ช. </a:t>
            </a:r>
            <a:r>
              <a:rPr lang="th-TH" dirty="0" err="1" smtClean="0"/>
              <a:t>ชัยวัฒน์</a:t>
            </a:r>
            <a:r>
              <a:rPr lang="th-TH" dirty="0" smtClean="0"/>
              <a:t> ล่าทา ชื่อเล่น </a:t>
            </a:r>
            <a:r>
              <a:rPr lang="th-TH" dirty="0" err="1" smtClean="0"/>
              <a:t>ออย</a:t>
            </a:r>
            <a:endParaRPr lang="th-TH" dirty="0" smtClean="0"/>
          </a:p>
          <a:p>
            <a:r>
              <a:rPr lang="th-TH" dirty="0" smtClean="0"/>
              <a:t>เกิดวันที่ 26 มีนาคม 2541       อายุ  14 ปี</a:t>
            </a:r>
          </a:p>
          <a:p>
            <a:r>
              <a:rPr lang="th-TH" dirty="0" smtClean="0"/>
              <a:t>ส่วนสูง 160 เซนติเมตร </a:t>
            </a:r>
          </a:p>
          <a:p>
            <a:r>
              <a:rPr lang="th-TH" dirty="0" smtClean="0"/>
              <a:t>น้ำหนัก 41 กิโลกรัม</a:t>
            </a:r>
          </a:p>
          <a:p>
            <a:r>
              <a:rPr lang="th-TH" dirty="0" smtClean="0"/>
              <a:t>อาหารที่ชอบ ข้าวไข่ดาว</a:t>
            </a:r>
          </a:p>
          <a:p>
            <a:r>
              <a:rPr lang="th-TH" dirty="0" smtClean="0"/>
              <a:t>สัตว์เลี้ยงที่ชอบ </a:t>
            </a:r>
            <a:r>
              <a:rPr lang="en-US" dirty="0" smtClean="0"/>
              <a:t>-</a:t>
            </a:r>
            <a:endParaRPr lang="th-TH" dirty="0" smtClean="0"/>
          </a:p>
          <a:p>
            <a:r>
              <a:rPr lang="th-TH" dirty="0" smtClean="0"/>
              <a:t>อนาคตอยากเป็น นักเขียนโปรแกรมเมอร์ (สร้าง</a:t>
            </a:r>
            <a:r>
              <a:rPr lang="th-TH" dirty="0" err="1" smtClean="0"/>
              <a:t>เกมส์</a:t>
            </a:r>
            <a:r>
              <a:rPr lang="th-TH" dirty="0" smtClean="0"/>
              <a:t>)</a:t>
            </a:r>
          </a:p>
          <a:p>
            <a:pPr>
              <a:buNone/>
            </a:pP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7" name="ตัวยึดเนื้อหา 6" descr="370345_100002360293158_773228692_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1643050"/>
            <a:ext cx="2809874" cy="29345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ปุ่มปฏิบัติการ: ไปข้างหน้าหรือถัดไป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571504" cy="500066"/>
          </a:xfrm>
          <a:prstGeom prst="actionButtonForwardNext">
            <a:avLst/>
          </a:prstGeom>
          <a:solidFill>
            <a:srgbClr val="DD57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ปุ่มปฏิบัติการ: ย้อนกลับหรือก่อนหน้า 5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642942" cy="500066"/>
          </a:xfrm>
          <a:prstGeom prst="actionButtonBackPrevious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ปลายสุด">
  <a:themeElements>
    <a:clrScheme name="ปลายสุด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ปลายสุด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ปลายสุด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378</TotalTime>
  <Words>1493</Words>
  <Application>Microsoft Office PowerPoint</Application>
  <PresentationFormat>นำเสนอทางหน้าจอ (4:3)</PresentationFormat>
  <Paragraphs>328</Paragraphs>
  <Slides>37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37</vt:i4>
      </vt:variant>
    </vt:vector>
  </HeadingPairs>
  <TitlesOfParts>
    <vt:vector size="38" baseType="lpstr">
      <vt:lpstr>ปลายสุด</vt:lpstr>
      <vt:lpstr>สมาชิก มัธยมศึกษาปีที่2/1</vt:lpstr>
      <vt:lpstr>ผู้จัดทำ</vt:lpstr>
      <vt:lpstr>อาจารย์ที่ปรึกษา </vt:lpstr>
      <vt:lpstr>อาจารย์ที่ปรึกษา </vt:lpstr>
      <vt:lpstr>อาจารย์ผู้สอน </vt:lpstr>
      <vt:lpstr>อาจารย์ผู้สอน </vt:lpstr>
      <vt:lpstr>สมาชิกคนที่ 1</vt:lpstr>
      <vt:lpstr>สมาชิกคนที่ 2</vt:lpstr>
      <vt:lpstr>สมาชิกคนที่ 3</vt:lpstr>
      <vt:lpstr>สมาชิกคนที่ 4</vt:lpstr>
      <vt:lpstr>สมาชิกคนที่ 5</vt:lpstr>
      <vt:lpstr>สมาชิกคนที่ 6</vt:lpstr>
      <vt:lpstr>สมาชิกคนที่ 7</vt:lpstr>
      <vt:lpstr>สมาชิกคนที่ 8</vt:lpstr>
      <vt:lpstr>สมาชิกคนที่ 9</vt:lpstr>
      <vt:lpstr>สมาชิกคนที่ 10</vt:lpstr>
      <vt:lpstr>สมาชิกคนที่ 11</vt:lpstr>
      <vt:lpstr>สมาชิกคนที่ 12</vt:lpstr>
      <vt:lpstr>สมาชิกคนที่ 13</vt:lpstr>
      <vt:lpstr>สมาชิกคนที่ 14</vt:lpstr>
      <vt:lpstr>สมาชิกคนที่ 15</vt:lpstr>
      <vt:lpstr>สมาชิกคนที่ 16</vt:lpstr>
      <vt:lpstr>สมาชิกคนที่ 17</vt:lpstr>
      <vt:lpstr>สมาชิกคนที่ 18</vt:lpstr>
      <vt:lpstr>สมาชิกคนที่ 19</vt:lpstr>
      <vt:lpstr>สมาชิกคนที่ 20</vt:lpstr>
      <vt:lpstr>สมาชิกคนที่ 21</vt:lpstr>
      <vt:lpstr>สมาชิกคนที่ 22</vt:lpstr>
      <vt:lpstr>สมาชิกคนที่ 23</vt:lpstr>
      <vt:lpstr>สมาชิกคนที่ 24</vt:lpstr>
      <vt:lpstr>สมาชิกคนที่ 25</vt:lpstr>
      <vt:lpstr>สมาชิกคนที่ 26</vt:lpstr>
      <vt:lpstr>สมาชิกคนที่ 27</vt:lpstr>
      <vt:lpstr>สมาชิกคนที่ 28</vt:lpstr>
      <vt:lpstr>สมาชิกคนที่ 29</vt:lpstr>
      <vt:lpstr>สมาชิกคนที่ 30</vt:lpstr>
      <vt:lpstr>จบการนำเสนอ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สมาชิกม.2/1</dc:title>
  <dc:creator>User</dc:creator>
  <cp:lastModifiedBy>User</cp:lastModifiedBy>
  <cp:revision>42</cp:revision>
  <dcterms:created xsi:type="dcterms:W3CDTF">2012-11-15T06:26:21Z</dcterms:created>
  <dcterms:modified xsi:type="dcterms:W3CDTF">2012-12-06T06:44:13Z</dcterms:modified>
</cp:coreProperties>
</file>